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5D8DA-3AAD-4F84-8286-5D6B68A51A5E}" type="datetimeFigureOut">
              <a:rPr lang="pl-PL" smtClean="0"/>
              <a:pPr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5D91A-8266-4A58-BAB1-2D3C923344E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Stowarzyszenia </a:t>
            </a:r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religijne</a:t>
            </a:r>
          </a:p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i grupy parafialne</a:t>
            </a:r>
            <a:endParaRPr lang="pl-PL" sz="8000" b="1" dirty="0" smtClean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8596" y="1071546"/>
            <a:ext cx="771530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Rozpowszechnioną wśród dzieci i młodzieży grupą religijną jest </a:t>
            </a:r>
            <a:r>
              <a:rPr kumimoji="0" lang="pl-P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Żywy Różaniec</a:t>
            </a: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. Dzieci z Żywego Różańca brały czynny udział w życiu parafii. Przykładem tego może być misterium maryjne, stanowiące rozważanie chwalebnej części różańca, przygotowane z okazji Kongresu Maryjnego odbywającego się               6 listopada 1950r. Żywy Różaniec dla dorosłych powstał 1946r. Członkowie spotykali się  w każdą pierwszą niedzielę miesiąca w  celu wymienienia się tajemnicami różańca. </a:t>
            </a:r>
            <a:endParaRPr kumimoji="0" lang="pl-P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cs typeface="Arial" pitchFamily="34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2357422" y="214290"/>
            <a:ext cx="36172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Żywy Różaniec</a:t>
            </a:r>
            <a:endParaRPr lang="pl-PL" sz="4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500034" y="4429132"/>
            <a:ext cx="771530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Innym stowarzyszeniem religijnym działającym w  parafii jest Sodalicja </a:t>
            </a:r>
            <a:r>
              <a:rPr kumimoji="0" lang="pl-P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Mariańska (Marianki)</a:t>
            </a: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. Nie znana jest data założenia Dzieci Maryi                        w  Paczkowie, przypuszcza się jedynie, że grupa ta powstała równocześnie          z Żywym Różańcem, a więc około 1974r. Dziewczęta należące do Sodalicji spotykają się raz w tygodniu na spotkaniu formacyjnym. Marianki brały czynny udział w liturgii Bożego Ciała, świąt Maryjnych oraz innych ważnych dla parafii wydarzeniach liturgicznych. </a:t>
            </a:r>
            <a:endParaRPr kumimoji="0" lang="pl-P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cs typeface="Arial" pitchFamily="34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714348" y="3643314"/>
            <a:ext cx="71438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Sodalicja Mariańska (Marianki)</a:t>
            </a:r>
            <a:endParaRPr lang="pl-PL" sz="4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14282" y="500042"/>
            <a:ext cx="86439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4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Liturgiczna Służba Ołtarza (Ministranci)</a:t>
            </a:r>
            <a:endParaRPr lang="pl-PL" sz="4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1357298"/>
            <a:ext cx="86439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Jedną  z największych grup biorących aktywny udział w życiu liturgicznym parafii stanowi </a:t>
            </a:r>
            <a:r>
              <a:rPr kumimoji="0" lang="pl-P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Liturgiczna Służba Ołtarza </a:t>
            </a: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czyli</a:t>
            </a:r>
            <a:r>
              <a:rPr kumimoji="0" lang="pl-P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 Ministranci</a:t>
            </a: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 . </a:t>
            </a:r>
            <a:endParaRPr kumimoji="0" lang="pl-P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cs typeface="Arial" pitchFamily="34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0" y="242886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Arcybractwo Straży Honorowej Najświętszego Serca Pana Jezusa</a:t>
            </a:r>
            <a:endParaRPr lang="pl-PL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85720" y="5143512"/>
            <a:ext cx="85725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W 1950 r. powstało w parafii Paczków </a:t>
            </a:r>
            <a:r>
              <a:rPr kumimoji="0" lang="pl-P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Arcybractwo Straży Honorowej Najświętszego Serca Pana Jezusa</a:t>
            </a: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. Założycielką była pani Anna Brudzisz, zaś opiekunami byli                   ks. Franciszek Siekierski i siostra Urszula </a:t>
            </a:r>
            <a:r>
              <a:rPr kumimoji="0" lang="pl-PL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Sikoń</a:t>
            </a: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. 1 lutego 1985r. stanowisko</a:t>
            </a:r>
            <a:r>
              <a:rPr kumimoji="0" lang="pl-PL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 to objęła pani Sabina Głuszak.</a:t>
            </a:r>
            <a:endParaRPr kumimoji="0" lang="pl-P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14282" y="571480"/>
            <a:ext cx="86439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4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Koło Misyjne</a:t>
            </a:r>
            <a:endParaRPr lang="pl-PL" sz="4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857364"/>
            <a:ext cx="85725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4 października 1987 r. założono </a:t>
            </a:r>
            <a:r>
              <a:rPr kumimoji="0" lang="pl-P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Koło Misyjne</a:t>
            </a: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, w  którego skład weszli niektórzy członkowie Arcybractwa. Koło misyjne poświęca swój czas i siły na szycie ornatów, stół, albo komży i szat kielichowych.  </a:t>
            </a:r>
            <a:endParaRPr kumimoji="0" lang="pl-P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cs typeface="Arial" pitchFamily="34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85720" y="3929066"/>
            <a:ext cx="86439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l-PL" sz="4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Chór parafialny</a:t>
            </a:r>
            <a:endParaRPr lang="pl-PL" sz="4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5143512"/>
            <a:ext cx="85725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W życiu  parafii nie zabrakło miejsca na grupy muzyczne. W  1978 r. ks. Piotr Gołąbek wznowił działalność mieszanego </a:t>
            </a:r>
            <a:r>
              <a:rPr kumimoji="0" lang="pl-P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chóru parafialnego</a:t>
            </a:r>
            <a:r>
              <a:rPr kumimoji="0" lang="pl-PL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pl-P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Demi Cond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Microsoft Office PowerPoint</Application>
  <PresentationFormat>Pokaz na ekranie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</vt:i4>
      </vt:variant>
    </vt:vector>
  </HeadingPairs>
  <TitlesOfParts>
    <vt:vector size="5" baseType="lpstr">
      <vt:lpstr>Motyw pakietu Office</vt:lpstr>
      <vt:lpstr>Slajd 1</vt:lpstr>
      <vt:lpstr>Slajd 2</vt:lpstr>
      <vt:lpstr>Slajd 3</vt:lpstr>
      <vt:lpstr>Slajd 4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3</cp:revision>
  <dcterms:created xsi:type="dcterms:W3CDTF">2010-05-04T13:30:33Z</dcterms:created>
  <dcterms:modified xsi:type="dcterms:W3CDTF">2010-05-04T13:32:58Z</dcterms:modified>
</cp:coreProperties>
</file>